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Montserrat Bold" charset="1" panose="00000800000000000000"/>
      <p:regular r:id="rId12"/>
    </p:embeddedFont>
    <p:embeddedFont>
      <p:font typeface="Open Sans" charset="1" panose="00000000000000000000"/>
      <p:regular r:id="rId13"/>
    </p:embeddedFont>
    <p:embeddedFont>
      <p:font typeface="Open Sans Bold" charset="1" panose="0000000000000000000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6666" r="0" b="-16666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989910" y="3507388"/>
            <a:ext cx="14308180" cy="2730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2244"/>
              </a:lnSpc>
            </a:pPr>
            <a:r>
              <a:rPr lang="en-US" sz="15888" spc="4575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SPRINT 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75126" y="9672718"/>
            <a:ext cx="6312433" cy="30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6"/>
              </a:lnSpc>
              <a:spcBef>
                <a:spcPct val="0"/>
              </a:spcBef>
            </a:pPr>
            <a:r>
              <a:rPr lang="en-US" sz="1833" spc="14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MAYLAN GOMES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73856" y="9091084"/>
            <a:ext cx="6312433" cy="30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6"/>
              </a:lnSpc>
              <a:spcBef>
                <a:spcPct val="0"/>
              </a:spcBef>
            </a:pPr>
            <a:r>
              <a:rPr lang="en-US" sz="1833" spc="14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CHERIF HAFI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27501" y="8509450"/>
            <a:ext cx="6312433" cy="30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66"/>
              </a:lnSpc>
              <a:spcBef>
                <a:spcPct val="0"/>
              </a:spcBef>
            </a:pPr>
            <a:r>
              <a:rPr lang="en-US" sz="1833" spc="1466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TAYYEB BHATTI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0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029700" y="1028700"/>
            <a:ext cx="9258300" cy="9258300"/>
            <a:chOff x="0" y="0"/>
            <a:chExt cx="12344400" cy="123444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531" t="0" r="16531" b="0"/>
            <a:stretch>
              <a:fillRect/>
            </a:stretch>
          </p:blipFill>
          <p:spPr>
            <a:xfrm flipH="false" flipV="false">
              <a:off x="0" y="0"/>
              <a:ext cx="12344400" cy="123444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2002213" y="1761839"/>
            <a:ext cx="5627238" cy="85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  <a:spcBef>
                <a:spcPct val="0"/>
              </a:spcBef>
            </a:pPr>
            <a:r>
              <a:rPr lang="en-US" sz="5002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SOMMAIRE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002213" y="3265337"/>
            <a:ext cx="2378606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5AC65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SIGN UP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002213" y="5205937"/>
            <a:ext cx="2378606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5AC65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LOGIN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002213" y="7146536"/>
            <a:ext cx="2378606" cy="396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59"/>
              </a:lnSpc>
              <a:spcBef>
                <a:spcPct val="0"/>
              </a:spcBef>
            </a:pPr>
            <a:r>
              <a:rPr lang="en-US" sz="2399">
                <a:solidFill>
                  <a:srgbClr val="5AC65E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ARTICLES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0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028700"/>
            <a:ext cx="8229600" cy="8229600"/>
            <a:chOff x="0" y="0"/>
            <a:chExt cx="10972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666" t="0" r="16666" b="0"/>
            <a:stretch>
              <a:fillRect/>
            </a:stretch>
          </p:blipFill>
          <p:spPr>
            <a:xfrm flipH="false" flipV="false">
              <a:off x="0" y="0"/>
              <a:ext cx="10972800" cy="10972800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1917580" y="4289489"/>
            <a:ext cx="5627238" cy="85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  <a:spcBef>
                <a:spcPct val="0"/>
              </a:spcBef>
            </a:pPr>
            <a:r>
              <a:rPr lang="en-US" sz="5002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SIGN UP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0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8229600" cy="8229600"/>
            <a:chOff x="0" y="0"/>
            <a:chExt cx="10972800" cy="109728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16875" t="0" r="16875" b="0"/>
            <a:stretch>
              <a:fillRect/>
            </a:stretch>
          </p:blipFill>
          <p:spPr>
            <a:xfrm flipH="false" flipV="false">
              <a:off x="0" y="0"/>
              <a:ext cx="10972800" cy="109728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9544050" y="5143500"/>
            <a:ext cx="7715250" cy="4114800"/>
            <a:chOff x="0" y="0"/>
            <a:chExt cx="10287000" cy="5486400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10000" r="0" b="10000"/>
            <a:stretch>
              <a:fillRect/>
            </a:stretch>
          </p:blipFill>
          <p:spPr>
            <a:xfrm flipH="false" flipV="false">
              <a:off x="0" y="0"/>
              <a:ext cx="10287000" cy="5486400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2136807" y="2454942"/>
            <a:ext cx="6027368" cy="85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  <a:spcBef>
                <a:spcPct val="0"/>
              </a:spcBef>
            </a:pPr>
            <a:r>
              <a:rPr lang="en-US" sz="5002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LOGIN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0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9108" y="1028700"/>
            <a:ext cx="8104892" cy="4033165"/>
            <a:chOff x="0" y="0"/>
            <a:chExt cx="10806523" cy="5377553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767" r="0" b="5767"/>
            <a:stretch>
              <a:fillRect/>
            </a:stretch>
          </p:blipFill>
          <p:spPr>
            <a:xfrm flipH="false" flipV="false">
              <a:off x="0" y="0"/>
              <a:ext cx="10806523" cy="5377553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1039108" y="5225135"/>
            <a:ext cx="8104892" cy="4033165"/>
            <a:chOff x="0" y="0"/>
            <a:chExt cx="10806523" cy="5377553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/>
            <a:srcRect l="0" t="12584" r="0" b="12584"/>
            <a:stretch>
              <a:fillRect/>
            </a:stretch>
          </p:blipFill>
          <p:spPr>
            <a:xfrm flipH="false" flipV="false">
              <a:off x="0" y="0"/>
              <a:ext cx="10806523" cy="5377553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2322460" y="4371124"/>
            <a:ext cx="5267644" cy="8540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3"/>
              </a:lnSpc>
              <a:spcBef>
                <a:spcPct val="0"/>
              </a:spcBef>
            </a:pPr>
            <a:r>
              <a:rPr lang="en-US" sz="5002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ARTICLES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01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39108" y="1028700"/>
            <a:ext cx="16220192" cy="4961769"/>
            <a:chOff x="0" y="0"/>
            <a:chExt cx="21626923" cy="661569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5186" r="0" b="48755"/>
            <a:stretch>
              <a:fillRect/>
            </a:stretch>
          </p:blipFill>
          <p:spPr>
            <a:xfrm flipH="false" flipV="false">
              <a:off x="0" y="0"/>
              <a:ext cx="21626923" cy="6615692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5273440" y="6779899"/>
            <a:ext cx="7741120" cy="1457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61"/>
              </a:lnSpc>
              <a:spcBef>
                <a:spcPct val="0"/>
              </a:spcBef>
            </a:pPr>
            <a:r>
              <a:rPr lang="en-US" sz="8544">
                <a:solidFill>
                  <a:srgbClr val="5AC65E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DAGLrN3Jl1U</dc:identifier>
  <dcterms:modified xsi:type="dcterms:W3CDTF">2011-08-01T06:04:30Z</dcterms:modified>
  <cp:revision>1</cp:revision>
  <dc:title>SPRINT 1</dc:title>
</cp:coreProperties>
</file>

<file path=docProps/thumbnail.jpeg>
</file>